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8AFF8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176111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Idioms #1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342567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collection of random and frequently used idioms in Kotlin. If you have a favorite idiom, contribute it by sending a pull request.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2696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354937" y="574238"/>
            <a:ext cx="5549741" cy="5220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11"/>
              </a:lnSpc>
              <a:buNone/>
            </a:pPr>
            <a:r>
              <a:rPr lang="en-US" sz="3289" b="1" spc="-9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Instantiate an Abstract Class﻿</a:t>
            </a:r>
            <a:endParaRPr lang="en-US" sz="3289" dirty="0"/>
          </a:p>
        </p:txBody>
      </p:sp>
      <p:sp>
        <p:nvSpPr>
          <p:cNvPr id="7" name="Shape 4"/>
          <p:cNvSpPr/>
          <p:nvPr/>
        </p:nvSpPr>
        <p:spPr>
          <a:xfrm>
            <a:off x="2354937" y="1331238"/>
            <a:ext cx="9920526" cy="6327219"/>
          </a:xfrm>
          <a:prstGeom prst="roundRect">
            <a:avLst>
              <a:gd name="adj" fmla="val 1485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344579" y="1331238"/>
            <a:ext cx="9941243" cy="6327219"/>
          </a:xfrm>
          <a:prstGeom prst="roundRect">
            <a:avLst>
              <a:gd name="adj" fmla="val 49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553414" y="1487805"/>
            <a:ext cx="9523571" cy="60140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abstract class MyAbstractClass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abstract fun doSomething()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abstract fun sleep()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main()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myObject = object : MyAbstractClass()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override fun doSomething() {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// ...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override fun sleep() { // ...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myObject.doSomething()</a:t>
            </a:r>
            <a:endParaRPr lang="en-US" sz="1645" dirty="0"/>
          </a:p>
          <a:p>
            <a:pPr indent="0" marL="0">
              <a:lnSpc>
                <a:spcPts val="2960"/>
              </a:lnSpc>
              <a:buNone/>
            </a:pPr>
            <a:r>
              <a:rPr lang="en-US" sz="1645" spc="-33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45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3345656"/>
            <a:ext cx="73419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Default Values Function Parameters﻿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4150995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4150995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4317563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foo(a: Int = 0, b: String = "") { ... 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551509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Filter a List﻿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356848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356848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523417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positives = list.filter { x -&gt; x &gt; 0 }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33970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Or alternatively, even shorter: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945023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4945023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5111591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positives = list.filter { it &gt; 0 }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945844"/>
            <a:ext cx="6829544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 the Element in a Collection﻿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751183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751183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917752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("john@example.com" in emailsList) { ...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if ("jane@example.com" !in emailsList) { ... 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546033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Instance Checks﻿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351371"/>
            <a:ext cx="10554414" cy="2332196"/>
          </a:xfrm>
          <a:prstGeom prst="roundRect">
            <a:avLst>
              <a:gd name="adj" fmla="val 4287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351371"/>
            <a:ext cx="10576560" cy="2332196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517940"/>
            <a:ext cx="10132219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when (x)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is Foo -&gt; ...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is Bar -&gt; ...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else   -&gt; ...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68153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Read-only list﻿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3173492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3173492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3340060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list = listOf("a", "b", "c")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239697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Read-only map﻿</a:t>
            </a:r>
            <a:endParaRPr lang="en-US" sz="3499" dirty="0"/>
          </a:p>
        </p:txBody>
      </p:sp>
      <p:sp>
        <p:nvSpPr>
          <p:cNvPr id="11" name="Shape 8"/>
          <p:cNvSpPr/>
          <p:nvPr/>
        </p:nvSpPr>
        <p:spPr>
          <a:xfrm>
            <a:off x="2037993" y="5128379"/>
            <a:ext cx="10554414" cy="732949"/>
          </a:xfrm>
          <a:prstGeom prst="roundRect">
            <a:avLst>
              <a:gd name="adj" fmla="val 13642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5128379"/>
            <a:ext cx="10576560" cy="732949"/>
          </a:xfrm>
          <a:prstGeom prst="roundRect">
            <a:avLst>
              <a:gd name="adj" fmla="val 4547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5294948"/>
            <a:ext cx="10132219" cy="3998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map = mapOf("a" to 1, "b" to 2, "c" to 3)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454348"/>
            <a:ext cx="405776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a map entry﻿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259687"/>
            <a:ext cx="10554414" cy="1132761"/>
          </a:xfrm>
          <a:prstGeom prst="roundRect">
            <a:avLst>
              <a:gd name="adj" fmla="val 8827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259687"/>
            <a:ext cx="10576560" cy="1132761"/>
          </a:xfrm>
          <a:prstGeom prst="roundRect">
            <a:avLst>
              <a:gd name="adj" fmla="val 2942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426256"/>
            <a:ext cx="10132219" cy="7996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println(map["key"])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map["key"] = value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3725704"/>
            <a:ext cx="6479024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Traverse a Map or a List of Pairs﻿</a:t>
            </a:r>
            <a:endParaRPr lang="en-US" sz="3499" dirty="0"/>
          </a:p>
        </p:txBody>
      </p:sp>
      <p:sp>
        <p:nvSpPr>
          <p:cNvPr id="11" name="Shape 8"/>
          <p:cNvSpPr/>
          <p:nvPr/>
        </p:nvSpPr>
        <p:spPr>
          <a:xfrm>
            <a:off x="2037993" y="4614386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4614386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4780955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((k, v) in map)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println("$k -&gt; $v")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037993" y="6396871"/>
            <a:ext cx="10554414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 be any convenient names, such as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name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168718"/>
            <a:ext cx="417587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Iterate Over a Range﻿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1974056"/>
            <a:ext cx="10554414" cy="2332196"/>
          </a:xfrm>
          <a:prstGeom prst="roundRect">
            <a:avLst>
              <a:gd name="adj" fmla="val 4287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1974056"/>
            <a:ext cx="10576560" cy="2332196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140625"/>
            <a:ext cx="10132219" cy="19990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 in 1..100) { ... }  // closed-ended range: includes 100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(i in 1..&lt;100) { ... } // open-ended range: does not include 100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(x in 2..10 step 2) { ...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(x in 10 downTo 1) { ...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(1..10).forEach { ... }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639508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Lazy Property﻿</a:t>
            </a:r>
            <a:endParaRPr lang="en-US" sz="3499" dirty="0"/>
          </a:p>
        </p:txBody>
      </p:sp>
      <p:sp>
        <p:nvSpPr>
          <p:cNvPr id="11" name="Shape 8"/>
          <p:cNvSpPr/>
          <p:nvPr/>
        </p:nvSpPr>
        <p:spPr>
          <a:xfrm>
            <a:off x="2037993" y="5528191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5528191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5694759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p: String by lazy { // the value is computed only on first access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compute the string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568529"/>
            <a:ext cx="4059674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Extension functions﻿</a:t>
            </a:r>
            <a:endParaRPr lang="en-US" sz="3499" dirty="0"/>
          </a:p>
        </p:txBody>
      </p:sp>
      <p:sp>
        <p:nvSpPr>
          <p:cNvPr id="7" name="Shape 4"/>
          <p:cNvSpPr/>
          <p:nvPr/>
        </p:nvSpPr>
        <p:spPr>
          <a:xfrm>
            <a:off x="2037993" y="2373868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2026920" y="2373868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2249091" y="2540437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String.spaceToCamelCase() { ... }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"Convert this to camelcase".spaceToCamelCase()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037993" y="4239697"/>
            <a:ext cx="375296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Singleton﻿</a:t>
            </a:r>
            <a:endParaRPr lang="en-US" sz="3499" dirty="0"/>
          </a:p>
        </p:txBody>
      </p:sp>
      <p:sp>
        <p:nvSpPr>
          <p:cNvPr id="11" name="Shape 8"/>
          <p:cNvSpPr/>
          <p:nvPr/>
        </p:nvSpPr>
        <p:spPr>
          <a:xfrm>
            <a:off x="2037993" y="5128379"/>
            <a:ext cx="10554414" cy="1532573"/>
          </a:xfrm>
          <a:prstGeom prst="roundRect">
            <a:avLst>
              <a:gd name="adj" fmla="val 6524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2026920" y="5128379"/>
            <a:ext cx="10576560" cy="1532573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2249091" y="5294948"/>
            <a:ext cx="10132219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object Resource {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name = "Name"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2024-01-14T13:25:57Z</dcterms:created>
  <dcterms:modified xsi:type="dcterms:W3CDTF">2024-01-14T13:25:57Z</dcterms:modified>
</cp:coreProperties>
</file>